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3" d="100"/>
          <a:sy n="83" d="100"/>
        </p:scale>
        <p:origin x="6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1223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396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2880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11266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326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5534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6838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32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5942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936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3561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599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51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143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75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210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17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70D7D-BB47-47DE-920D-9DFD8339469B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DC150-1C9E-48D1-B71C-22F286A50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10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cid:d2b16c9f-37d3-4b71-82ca-4cecd2e4599e@namprd18.prod.outlook.co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AFA6B-05DA-4560-BF6B-274ABE3E6C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400" dirty="0"/>
              <a:t>How can we make Husky ADAPT a sustainable program?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E85523-B47C-41C4-A21F-6FF07155AB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Joe Lawler, Alyssa Spomer, Keshia Peters, Katherine Steele</a:t>
            </a:r>
          </a:p>
        </p:txBody>
      </p:sp>
    </p:spTree>
    <p:extLst>
      <p:ext uri="{BB962C8B-B14F-4D97-AF65-F5344CB8AC3E}">
        <p14:creationId xmlns:p14="http://schemas.microsoft.com/office/powerpoint/2010/main" val="1832695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A8289-8E34-4E3B-B1F7-4D0B87B74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of Husky ADAPT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B0A67-8B53-4443-AF5F-724E0909D8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Program is set up to continue its success</a:t>
            </a:r>
          </a:p>
          <a:p>
            <a:r>
              <a:rPr lang="en-US" dirty="0"/>
              <a:t>We hope that other universities adopt a similar model</a:t>
            </a:r>
          </a:p>
          <a:p>
            <a:r>
              <a:rPr lang="en-US" dirty="0"/>
              <a:t>Husky ADAPT will continue to expand our network of community members, increasing our impact</a:t>
            </a:r>
          </a:p>
        </p:txBody>
      </p:sp>
    </p:spTree>
    <p:extLst>
      <p:ext uri="{BB962C8B-B14F-4D97-AF65-F5344CB8AC3E}">
        <p14:creationId xmlns:p14="http://schemas.microsoft.com/office/powerpoint/2010/main" val="803074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E6D7A-664A-45D3-AD69-119E854C6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Husky ADAPT?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F6E33-DF59-4A5B-B859-86FE292F0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student run organization at the University of Washington</a:t>
            </a:r>
          </a:p>
          <a:p>
            <a:r>
              <a:rPr lang="en-US" dirty="0"/>
              <a:t>ADAPT stands for Accessible Design and Play Technology</a:t>
            </a:r>
          </a:p>
          <a:p>
            <a:r>
              <a:rPr lang="en-US" dirty="0"/>
              <a:t>Expose groups of engineering students to accessibility projects</a:t>
            </a:r>
          </a:p>
        </p:txBody>
      </p:sp>
    </p:spTree>
    <p:extLst>
      <p:ext uri="{BB962C8B-B14F-4D97-AF65-F5344CB8AC3E}">
        <p14:creationId xmlns:p14="http://schemas.microsoft.com/office/powerpoint/2010/main" val="3934564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D370A-566B-42B5-81CF-A4FE44C15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Husky ADAPT 2017-2018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FD5C5-EC49-440B-8CDA-703897E1C4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Adapted 224 Toys</a:t>
            </a:r>
          </a:p>
          <a:p>
            <a:r>
              <a:rPr lang="en-US" dirty="0"/>
              <a:t>Taught 348 people Toy Adaptation</a:t>
            </a:r>
          </a:p>
          <a:p>
            <a:r>
              <a:rPr lang="en-US" dirty="0"/>
              <a:t>Launched an open source library of adaptable toys</a:t>
            </a:r>
          </a:p>
          <a:p>
            <a:r>
              <a:rPr lang="en-US" dirty="0"/>
              <a:t>Created 19 Design Teams developing accessibility solutions</a:t>
            </a:r>
          </a:p>
        </p:txBody>
      </p:sp>
      <p:pic>
        <p:nvPicPr>
          <p:cNvPr id="1026" name="Picture 2" descr="http://depts.washington.edu/adaptuw/wordpress/wp-content/uploads/2018/07/Team-Page-Display-e1531493656682.png">
            <a:extLst>
              <a:ext uri="{FF2B5EF4-FFF2-40B4-BE49-F238E27FC236}">
                <a16:creationId xmlns:a16="http://schemas.microsoft.com/office/drawing/2014/main" id="{A9CF348A-877E-4F46-9AB7-F6E35CCBAF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779"/>
          <a:stretch/>
        </p:blipFill>
        <p:spPr bwMode="auto">
          <a:xfrm>
            <a:off x="1426748" y="4272129"/>
            <a:ext cx="3108628" cy="2295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CB12DAC-A721-4124-AFF3-8C10116D5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854" y="4272129"/>
            <a:ext cx="3277246" cy="229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681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CD5F3-5A6C-4EEA-A2B6-75EFE5212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Sustainable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57A4D-E621-430C-AEAF-1B9AB3D5A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Focused on preservation and transfer of information</a:t>
            </a:r>
          </a:p>
          <a:p>
            <a:r>
              <a:rPr lang="en-US" dirty="0"/>
              <a:t>Store all documentation from last years design projects in one central location</a:t>
            </a:r>
          </a:p>
          <a:p>
            <a:r>
              <a:rPr lang="en-US" dirty="0"/>
              <a:t>Allows others to explore, download and iterate upon our work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Replicate and build upon previous work</a:t>
            </a:r>
          </a:p>
          <a:p>
            <a:r>
              <a:rPr lang="en-US" dirty="0"/>
              <a:t>Create the design challenges for 2018-2019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593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50689-0897-4A3C-9515-7D36FC0FF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Furthering a Design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C7B3F-4B33-4C84-9A51-600D58CF4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How can we help individuals with limited hand function perform daily hygienic tasks?</a:t>
            </a:r>
          </a:p>
          <a:p>
            <a:r>
              <a:rPr lang="en-US" dirty="0"/>
              <a:t>Built upon the work performed by Team Cajun</a:t>
            </a:r>
          </a:p>
          <a:p>
            <a:r>
              <a:rPr lang="en-US" dirty="0"/>
              <a:t>Created a modular tool that enables user to effectively manipulate a variety of objects</a:t>
            </a:r>
          </a:p>
          <a:p>
            <a:r>
              <a:rPr lang="en-US" dirty="0"/>
              <a:t>Rotates toothbrush to users needs</a:t>
            </a:r>
          </a:p>
          <a:p>
            <a:pPr lvl="1"/>
            <a:r>
              <a:rPr lang="en-US" dirty="0"/>
              <a:t>360 degrees laterally</a:t>
            </a:r>
          </a:p>
          <a:p>
            <a:pPr lvl="1"/>
            <a:r>
              <a:rPr lang="en-US" dirty="0"/>
              <a:t>270 degrees centrifugal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45C8B9-F534-4552-90B4-441CAA88A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163917"/>
            <a:ext cx="2112159" cy="2112159"/>
          </a:xfrm>
          <a:prstGeom prst="rect">
            <a:avLst/>
          </a:prstGeom>
        </p:spPr>
      </p:pic>
      <p:pic>
        <p:nvPicPr>
          <p:cNvPr id="5" name="Picture 4" descr="cid:d2b16c9f-37d3-4b71-82ca-4cecd2e4599e@namprd18.prod.outlook.com">
            <a:extLst>
              <a:ext uri="{FF2B5EF4-FFF2-40B4-BE49-F238E27FC236}">
                <a16:creationId xmlns:a16="http://schemas.microsoft.com/office/drawing/2014/main" id="{1A3ABA53-3815-4CAF-B8C7-4D9C67F7AFCB}"/>
              </a:ext>
            </a:extLst>
          </p:cNvPr>
          <p:cNvPicPr/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480204" y="3801954"/>
            <a:ext cx="3106209" cy="18420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81022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D8360-4C42-42D5-93C0-543CB448A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Furthering a Design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CE471-59B2-4F12-81D0-49A3A32C9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110109"/>
          </a:xfrm>
        </p:spPr>
        <p:txBody>
          <a:bodyPr>
            <a:normAutofit/>
          </a:bodyPr>
          <a:lstStyle/>
          <a:p>
            <a:r>
              <a:rPr lang="en-US" dirty="0"/>
              <a:t>Designed a tool specifically for </a:t>
            </a:r>
            <a:r>
              <a:rPr lang="en-US" b="1" dirty="0"/>
              <a:t>need expert</a:t>
            </a:r>
            <a:r>
              <a:rPr lang="en-US" dirty="0"/>
              <a:t> Erin Ciliv</a:t>
            </a:r>
          </a:p>
          <a:p>
            <a:pPr lvl="1"/>
            <a:r>
              <a:rPr lang="en-US" dirty="0"/>
              <a:t>A need expert is a community member who provides invaluable insight on a particular disability</a:t>
            </a:r>
          </a:p>
          <a:p>
            <a:r>
              <a:rPr lang="en-US" dirty="0"/>
              <a:t>Iterated multiple prototypes based off of user feedback </a:t>
            </a:r>
          </a:p>
          <a:p>
            <a:r>
              <a:rPr lang="en-US" dirty="0"/>
              <a:t>Device builds upon Erin’s ability with her left hand</a:t>
            </a:r>
          </a:p>
          <a:p>
            <a:pPr lvl="1"/>
            <a:r>
              <a:rPr lang="en-US" dirty="0"/>
              <a:t>Rotates 180 degrees</a:t>
            </a:r>
          </a:p>
          <a:p>
            <a:r>
              <a:rPr lang="en-US" dirty="0"/>
              <a:t>Future</a:t>
            </a:r>
          </a:p>
          <a:p>
            <a:pPr lvl="1"/>
            <a:r>
              <a:rPr lang="en-US" dirty="0"/>
              <a:t>Implement attachment to act</a:t>
            </a:r>
          </a:p>
          <a:p>
            <a:pPr marL="457200" lvl="1" indent="0">
              <a:buNone/>
            </a:pPr>
            <a:r>
              <a:rPr lang="en-US" dirty="0"/>
              <a:t>   as a button</a:t>
            </a:r>
          </a:p>
          <a:p>
            <a:pPr lvl="1"/>
            <a:r>
              <a:rPr lang="en-US" dirty="0"/>
              <a:t>Modify toothbrush stand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5F8FC6-AE86-4C41-B5A6-01BAB5E25D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9213" y="4662120"/>
            <a:ext cx="2515461" cy="1886596"/>
          </a:xfrm>
          <a:prstGeom prst="rect">
            <a:avLst/>
          </a:prstGeom>
        </p:spPr>
      </p:pic>
      <p:pic>
        <p:nvPicPr>
          <p:cNvPr id="7" name="Picture 6" descr="A person sitting in front of a building&#10;&#10;Description generated with high confidence">
            <a:extLst>
              <a:ext uri="{FF2B5EF4-FFF2-40B4-BE49-F238E27FC236}">
                <a16:creationId xmlns:a16="http://schemas.microsoft.com/office/drawing/2014/main" id="{0193D2B1-6205-450E-9EF0-069F22C93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576" y="3924846"/>
            <a:ext cx="3498493" cy="262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337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A481B-F689-4097-B155-C4432F920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Projects 2017-2018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95407-4956-4EC8-B778-BF505CD4D9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a website showcasing all past and ongoing projects</a:t>
            </a:r>
          </a:p>
          <a:p>
            <a:pPr lvl="1"/>
            <a:r>
              <a:rPr lang="en-US" dirty="0"/>
              <a:t>Ensures others may explore and iterate upon our work</a:t>
            </a:r>
          </a:p>
          <a:p>
            <a:r>
              <a:rPr lang="en-US" dirty="0"/>
              <a:t>Incorporated accessibility features</a:t>
            </a:r>
          </a:p>
          <a:p>
            <a:pPr lvl="1"/>
            <a:r>
              <a:rPr lang="en-US" dirty="0"/>
              <a:t>Alternative text, screen reader compatible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5F6B75-9A55-404E-8429-565A6565E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498" y="3145903"/>
            <a:ext cx="4706181" cy="35737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8186E4D-CE4A-4130-95F9-1CB2A81FD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83" y="4713587"/>
            <a:ext cx="5907926" cy="4384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FFFD61-48C6-4D8F-9B94-FBEB77CA14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695" y="22897333"/>
            <a:ext cx="6563525" cy="4032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727800F-D873-4301-926D-30DAB7F4A8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983" y="5716979"/>
            <a:ext cx="5907926" cy="438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774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91778-3169-454C-88BA-AD9DE9811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Projects 2017-2018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DB1B4-3413-45DE-8786-B2E45BF8C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327" y="2336873"/>
            <a:ext cx="10007855" cy="3599316"/>
          </a:xfrm>
        </p:spPr>
        <p:txBody>
          <a:bodyPr/>
          <a:lstStyle/>
          <a:p>
            <a:r>
              <a:rPr lang="en-US" dirty="0"/>
              <a:t>Each design team has their own page</a:t>
            </a:r>
          </a:p>
          <a:p>
            <a:pPr lvl="1"/>
            <a:r>
              <a:rPr lang="en-US" dirty="0"/>
              <a:t>Mission statement, accomplishments, next steps and files</a:t>
            </a:r>
          </a:p>
          <a:p>
            <a:r>
              <a:rPr lang="en-US" dirty="0"/>
              <a:t>Provides access to </a:t>
            </a:r>
            <a:r>
              <a:rPr lang="en-US" dirty="0" err="1"/>
              <a:t>Github</a:t>
            </a:r>
            <a:r>
              <a:rPr lang="en-US" dirty="0"/>
              <a:t> repository of documentation</a:t>
            </a:r>
          </a:p>
          <a:p>
            <a:pPr lvl="1"/>
            <a:r>
              <a:rPr lang="en-US" dirty="0"/>
              <a:t>Community can get a first hand look at the design process</a:t>
            </a:r>
          </a:p>
          <a:p>
            <a:pPr lvl="1"/>
            <a:r>
              <a:rPr lang="en-US" dirty="0"/>
              <a:t>Able to utilize our designs by downloading CAD files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4AAA73-471B-439A-8272-0280C6B461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767" y="2152240"/>
            <a:ext cx="3598906" cy="44589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77F9D0-0D80-4D6E-ADDB-E0DBD8641E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030" y="4852152"/>
            <a:ext cx="6875526" cy="115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025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3DC28-0094-49BB-A73C-9C6BAE9FF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Projects 2018-2019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32898-F7A8-4E19-81CA-D9DB2E1217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082401"/>
          </a:xfrm>
        </p:spPr>
        <p:txBody>
          <a:bodyPr>
            <a:normAutofit/>
          </a:bodyPr>
          <a:lstStyle/>
          <a:p>
            <a:r>
              <a:rPr lang="en-US" dirty="0"/>
              <a:t>Facilitate the creation of the design projects for next year</a:t>
            </a:r>
          </a:p>
          <a:p>
            <a:pPr lvl="1"/>
            <a:r>
              <a:rPr lang="en-US" dirty="0"/>
              <a:t>Systematic approach to be replicated in future years</a:t>
            </a:r>
          </a:p>
          <a:p>
            <a:r>
              <a:rPr lang="en-US" dirty="0"/>
              <a:t>Modified existing survey sent out to need experts</a:t>
            </a:r>
          </a:p>
          <a:p>
            <a:pPr lvl="1"/>
            <a:r>
              <a:rPr lang="en-US" dirty="0"/>
              <a:t>Sets expectations for need experts and teams</a:t>
            </a:r>
          </a:p>
          <a:p>
            <a:pPr lvl="1"/>
            <a:r>
              <a:rPr lang="en-US" dirty="0"/>
              <a:t>Incorporated feedback from experts in the field</a:t>
            </a:r>
          </a:p>
          <a:p>
            <a:r>
              <a:rPr lang="en-US" dirty="0"/>
              <a:t>Centralized repository of community members contact information</a:t>
            </a:r>
          </a:p>
          <a:p>
            <a:r>
              <a:rPr lang="en-US" dirty="0"/>
              <a:t>Created an interview document for meetings with need experts</a:t>
            </a:r>
          </a:p>
          <a:p>
            <a:pPr lvl="1"/>
            <a:r>
              <a:rPr lang="en-US" dirty="0"/>
              <a:t>Formatted to ensure most valuable information is gathered</a:t>
            </a:r>
          </a:p>
          <a:p>
            <a:r>
              <a:rPr lang="en-US" dirty="0"/>
              <a:t>Future</a:t>
            </a:r>
          </a:p>
          <a:p>
            <a:pPr lvl="1"/>
            <a:r>
              <a:rPr lang="en-US" dirty="0"/>
              <a:t>One page summary of each design challenge</a:t>
            </a:r>
          </a:p>
        </p:txBody>
      </p:sp>
    </p:spTree>
    <p:extLst>
      <p:ext uri="{BB962C8B-B14F-4D97-AF65-F5344CB8AC3E}">
        <p14:creationId xmlns:p14="http://schemas.microsoft.com/office/powerpoint/2010/main" val="2742691425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3713</TotalTime>
  <Words>419</Words>
  <Application>Microsoft Office PowerPoint</Application>
  <PresentationFormat>Widescreen</PresentationFormat>
  <Paragraphs>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Trebuchet MS</vt:lpstr>
      <vt:lpstr>Berlin</vt:lpstr>
      <vt:lpstr>How can we make Husky ADAPT a sustainable program? </vt:lpstr>
      <vt:lpstr>What is Husky ADAPT?</vt:lpstr>
      <vt:lpstr>Husky ADAPT 2017-2018</vt:lpstr>
      <vt:lpstr>Sustainable Program</vt:lpstr>
      <vt:lpstr>Furthering a Design Project</vt:lpstr>
      <vt:lpstr>Furthering a Design Project</vt:lpstr>
      <vt:lpstr>Design Projects 2017-2018</vt:lpstr>
      <vt:lpstr>Design Projects 2017-2018</vt:lpstr>
      <vt:lpstr>Design Projects 2018-2019</vt:lpstr>
      <vt:lpstr>Future of Husky ADAPT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Husky ADAPT</dc:title>
  <dc:creator>Joe Lawler</dc:creator>
  <cp:lastModifiedBy>Joe Lawler</cp:lastModifiedBy>
  <cp:revision>51</cp:revision>
  <dcterms:created xsi:type="dcterms:W3CDTF">2018-08-06T01:38:49Z</dcterms:created>
  <dcterms:modified xsi:type="dcterms:W3CDTF">2018-08-08T15:32:21Z</dcterms:modified>
</cp:coreProperties>
</file>

<file path=docProps/thumbnail.jpeg>
</file>